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8" r:id="rId2"/>
    <p:sldId id="316" r:id="rId3"/>
    <p:sldId id="313" r:id="rId4"/>
    <p:sldId id="327" r:id="rId5"/>
    <p:sldId id="326" r:id="rId6"/>
    <p:sldId id="320" r:id="rId7"/>
    <p:sldId id="329" r:id="rId8"/>
    <p:sldId id="315" r:id="rId9"/>
    <p:sldId id="330" r:id="rId10"/>
    <p:sldId id="317" r:id="rId11"/>
    <p:sldId id="259" r:id="rId12"/>
    <p:sldId id="319" r:id="rId13"/>
    <p:sldId id="323" r:id="rId14"/>
    <p:sldId id="321" r:id="rId15"/>
    <p:sldId id="322" r:id="rId16"/>
    <p:sldId id="324" r:id="rId17"/>
    <p:sldId id="3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4" d="100"/>
          <a:sy n="104" d="100"/>
        </p:scale>
        <p:origin x="54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pic>
        <p:nvPicPr>
          <p:cNvPr id="3" name="Picture 2">
            <a:extLst>
              <a:ext uri="{FF2B5EF4-FFF2-40B4-BE49-F238E27FC236}">
                <a16:creationId xmlns:a16="http://schemas.microsoft.com/office/drawing/2014/main" id="{F16B5669-D3F6-CBCE-0E80-20F9CE33540A}"/>
              </a:ext>
            </a:extLst>
          </p:cNvPr>
          <p:cNvPicPr>
            <a:picLocks noChangeAspect="1"/>
          </p:cNvPicPr>
          <p:nvPr/>
        </p:nvPicPr>
        <p:blipFill>
          <a:blip r:embed="rId2"/>
          <a:stretch>
            <a:fillRect/>
          </a:stretch>
        </p:blipFill>
        <p:spPr>
          <a:xfrm>
            <a:off x="4315767" y="1643269"/>
            <a:ext cx="7756022" cy="4118638"/>
          </a:xfrm>
          <a:prstGeom prst="rect">
            <a:avLst/>
          </a:prstGeom>
        </p:spPr>
      </p:pic>
    </p:spTree>
    <p:extLst>
      <p:ext uri="{BB962C8B-B14F-4D97-AF65-F5344CB8AC3E}">
        <p14:creationId xmlns:p14="http://schemas.microsoft.com/office/powerpoint/2010/main" val="364518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528091"/>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1033E06-928C-F8EF-9CED-518FB4A1CAAB}"/>
              </a:ext>
            </a:extLst>
          </p:cNvPr>
          <p:cNvPicPr>
            <a:picLocks noChangeAspect="1"/>
          </p:cNvPicPr>
          <p:nvPr/>
        </p:nvPicPr>
        <p:blipFill>
          <a:blip r:embed="rId2"/>
          <a:stretch>
            <a:fillRect/>
          </a:stretch>
        </p:blipFill>
        <p:spPr>
          <a:xfrm>
            <a:off x="3291447" y="206515"/>
            <a:ext cx="8730379" cy="6093026"/>
          </a:xfrm>
          <a:prstGeom prst="rect">
            <a:avLst/>
          </a:prstGeom>
        </p:spPr>
      </p:pic>
    </p:spTree>
    <p:extLst>
      <p:ext uri="{BB962C8B-B14F-4D97-AF65-F5344CB8AC3E}">
        <p14:creationId xmlns:p14="http://schemas.microsoft.com/office/powerpoint/2010/main" val="29452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1505374892"/>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organization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3465</TotalTime>
  <Words>945</Words>
  <Application>Microsoft Office PowerPoint</Application>
  <PresentationFormat>Widescreen</PresentationFormat>
  <Paragraphs>89</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Robodog</vt:lpstr>
      <vt:lpstr>Why Create Robodog</vt:lpstr>
      <vt:lpstr>Knowledge Artifacts</vt:lpstr>
      <vt:lpstr>How Robodog Works</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38</cp:revision>
  <dcterms:created xsi:type="dcterms:W3CDTF">2024-07-10T04:43:25Z</dcterms:created>
  <dcterms:modified xsi:type="dcterms:W3CDTF">2024-07-13T12:38:03Z</dcterms:modified>
</cp:coreProperties>
</file>